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5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78F62-C908-4025-B338-D22291ABA234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5C39-F16D-4BAD-BEC6-7475F8769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5C39-F16D-4BAD-BEC6-7475F87691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6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9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4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2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9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8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28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101C-C06D-443E-AB0F-F32DFAD5E1E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D59C-D852-4114-BF59-96F4E4A56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DFDFC"/>
              </a:clrFrom>
              <a:clrTo>
                <a:srgbClr val="FDFD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6" t="13005" r="13031" b="42026"/>
          <a:stretch/>
        </p:blipFill>
        <p:spPr bwMode="auto">
          <a:xfrm>
            <a:off x="515355" y="7937"/>
            <a:ext cx="3228975" cy="153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2" descr="https://www.stqr.ru/qrcodes/QR-code_url_12_Apr_2023_16-15-25.svg?1681305329130"/>
          <p:cNvSpPr>
            <a:spLocks noChangeAspect="1" noChangeArrowheads="1"/>
          </p:cNvSpPr>
          <p:nvPr/>
        </p:nvSpPr>
        <p:spPr bwMode="auto">
          <a:xfrm>
            <a:off x="2467895" y="3646487"/>
            <a:ext cx="1523080" cy="152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" descr="https://www.stqr.ru/qrcodes/QR-code_url_12_Apr_2023_16-15-25.svg?168130532913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6" descr="https://www.stqr.ru/qrcodes/QR-code_url_12_Apr_2023_16-15-25.svg?16813053291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8" descr="https://www.stqr.ru/qrcodes/QR-code_url_12_Apr_2023_16-15-25.svg?168130532913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01686" y="1352196"/>
            <a:ext cx="2591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</a:rPr>
              <a:t>Мы предлагаем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3804" y="1893253"/>
            <a:ext cx="34795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Базовое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по ТК РФ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Прозрачная заработная </a:t>
            </a:r>
            <a:r>
              <a:rPr lang="en-US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плата </a:t>
            </a: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(оклад + премия), </a:t>
            </a:r>
            <a:r>
              <a:rPr lang="en-US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выплаты </a:t>
            </a: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задержек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Ежегодная индексация </a:t>
            </a:r>
            <a:b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заработной платы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Доплаты за стаж и </a:t>
            </a: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профессионализм</a:t>
            </a:r>
          </a:p>
          <a:p>
            <a:pPr>
              <a:defRPr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соцпакет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колдоговор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Полис </a:t>
            </a: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ДМС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Материальная помощь </a:t>
            </a: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отпуску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поддержка </a:t>
            </a:r>
            <a:b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сложных жизненных ситуациях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Материальная помощь на свадьбу, рождение </a:t>
            </a: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1600" dirty="0">
              <a:solidFill>
                <a:srgbClr val="244B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1852" y="177809"/>
            <a:ext cx="406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ru-RU" sz="24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</a:rPr>
              <a:t>Кем ты можешь работать</a:t>
            </a:r>
            <a:endParaRPr lang="ru-RU" altLang="ru-RU" sz="2400" b="1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6538" y="798505"/>
            <a:ext cx="25287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Котлотурбинный цех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Машинистом</a:t>
            </a:r>
            <a:b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котлов / турбин, </a:t>
            </a:r>
            <a:b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машинистом -обходчиком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&amp;Gcy;&amp;acy;&amp;zcy;&amp;ocy;&amp;vcy;&amp;acy;&amp;yacy; &amp;tcy;&amp;ucy;&amp;rcy;&amp;bcy;&amp;icy;&amp;ncy;&amp;acy; &amp;YAcy;&amp;rcy;&amp;ocy;&amp;scy;&amp;lcy;&amp;acy;&amp;vcy;&amp;scy;&amp;kcy;&amp;ocy;&amp;icy;̆ &amp;Tcy;&amp;Ecy;&amp;TScy;-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52" y="818256"/>
            <a:ext cx="1574686" cy="965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&amp;Ncy;&amp;acy; &amp;YAcy;&amp;rcy;&amp;ocy;&amp;scy;&amp;lcy;&amp;acy;&amp;vcy;&amp;scy;&amp;kcy;&amp;ocy;&amp;icy;̆ &amp;Tcy;&amp;Ecy;&amp;TScy;-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907" y="2025238"/>
            <a:ext cx="1483109" cy="988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&amp;Gcy;&amp;rcy;&amp;acy;&amp;dcy;&amp;icy;&amp;rcy;&amp;ncy;&amp;yacy; &amp;YAcy;&amp;rcy;&amp;ocy;&amp;scy;&amp;lcy;&amp;acy;&amp;vcy;&amp;scy;&amp;kcy;&amp;ocy;&amp;icy;̆ &amp;Tcy;&amp;Ecy;&amp;TScy;-2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" t="11041" r="-2941" b="9579"/>
          <a:stretch/>
        </p:blipFill>
        <p:spPr bwMode="auto">
          <a:xfrm>
            <a:off x="4413376" y="2815948"/>
            <a:ext cx="1150595" cy="13418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&amp;Ocy;&amp;bcy;&amp;ocy;&amp;rcy;&amp;ucy;&amp;dcy;&amp;ocy;&amp;vcy;&amp;acy;&amp;ncy;&amp;icy;&amp;iecy; &amp;Lcy;&amp;yacy;&amp;pcy;&amp;icy;&amp;ncy;&amp;scy;&amp;kcy;&amp;ocy;&amp;icy;̆ &amp;kcy;&amp;ocy;&amp;tcy;&amp;iecy;&amp;lcy;&amp;softcy;&amp;ncy;&amp;ocy;&amp;icy;̆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907" y="4275274"/>
            <a:ext cx="1483109" cy="1029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AutoShape 2" descr="Философия автоматизации фронт-офиса современного банка - Банковские  ТехнологииБанковские Технологи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" name="Рисунок 33" descr="C:\Users\PopkovaEN\AppData\Local\Microsoft\Windows\INetCache\Content.MSO\3F75307.tmp"/>
          <p:cNvPicPr/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53" y="5493859"/>
            <a:ext cx="1574686" cy="10377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6" name="Прямоугольник 35"/>
          <p:cNvSpPr/>
          <p:nvPr/>
        </p:nvSpPr>
        <p:spPr>
          <a:xfrm>
            <a:off x="8724898" y="415926"/>
            <a:ext cx="329525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специалистов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на работу </a:t>
            </a:r>
            <a:b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испытательного срока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поддержки и наставничества на рабочем месте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аренды жилья ежемесячно в течение </a:t>
            </a:r>
            <a:r>
              <a:rPr lang="en-US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3-х </a:t>
            </a: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карьерного роста</a:t>
            </a:r>
          </a:p>
          <a:p>
            <a:pPr>
              <a:defRPr/>
            </a:pP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еще ты можешь получить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Корпоративные </a:t>
            </a: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праздники, совместные мероприятия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Дружный профессиональный коллектив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и </a:t>
            </a: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  <a:endParaRPr lang="ru-RU" sz="1600" dirty="0">
              <a:solidFill>
                <a:srgbClr val="244B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</a:t>
            </a:r>
            <a:r>
              <a:rPr lang="ru-RU" sz="1600" dirty="0" err="1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профмастерства</a:t>
            </a:r>
            <a:endParaRPr lang="ru-RU" sz="1600" dirty="0" smtClean="0">
              <a:solidFill>
                <a:srgbClr val="244B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Молодежные форумы и слеты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srgbClr val="24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Дни здоровья, спортивные мероприятия </a:t>
            </a:r>
            <a:endParaRPr lang="ru-RU" dirty="0">
              <a:solidFill>
                <a:srgbClr val="244B7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89038" y="4251353"/>
            <a:ext cx="2286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Цех тепловой автоматики и измерений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Слесарем по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КИпИА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2050" y="5381795"/>
            <a:ext cx="228680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Отделы, подразделения предприятий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Инженером, Специалистом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1032" y="3103369"/>
            <a:ext cx="22868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Химический цех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Аппаратчиком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химводоочистки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Лаборантом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81894" y="1907950"/>
            <a:ext cx="2286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Электрический цех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Электромонтером, Электрослесарем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158</Words>
  <Application>Microsoft Office PowerPoint</Application>
  <PresentationFormat>Широкоэкранный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Тема Office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Школина Екатерина Николаевна</dc:creator>
  <cp:lastModifiedBy>Смирнова Ксения Юрьевна</cp:lastModifiedBy>
  <cp:revision>26</cp:revision>
  <dcterms:created xsi:type="dcterms:W3CDTF">2023-04-12T12:34:29Z</dcterms:created>
  <dcterms:modified xsi:type="dcterms:W3CDTF">2023-05-12T07:12:17Z</dcterms:modified>
</cp:coreProperties>
</file>